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67" r:id="rId2"/>
    <p:sldId id="269" r:id="rId3"/>
    <p:sldId id="284" r:id="rId4"/>
    <p:sldId id="291" r:id="rId5"/>
    <p:sldId id="294" r:id="rId6"/>
    <p:sldId id="277" r:id="rId7"/>
    <p:sldId id="270" r:id="rId8"/>
    <p:sldId id="273" r:id="rId9"/>
    <p:sldId id="276" r:id="rId10"/>
    <p:sldId id="293" r:id="rId11"/>
    <p:sldId id="286" r:id="rId12"/>
    <p:sldId id="287" r:id="rId13"/>
    <p:sldId id="278" r:id="rId14"/>
    <p:sldId id="281" r:id="rId15"/>
    <p:sldId id="279" r:id="rId16"/>
    <p:sldId id="290" r:id="rId17"/>
    <p:sldId id="292" r:id="rId18"/>
    <p:sldId id="295" r:id="rId19"/>
    <p:sldId id="283" r:id="rId20"/>
    <p:sldId id="266" r:id="rId21"/>
  </p:sldIdLst>
  <p:sldSz cx="9144000" cy="6858000" type="screen4x3"/>
  <p:notesSz cx="6858000" cy="9144000"/>
  <p:embeddedFontLst>
    <p:embeddedFont>
      <p:font typeface="휴먼모음T" pitchFamily="18" charset="-127"/>
      <p:regular r:id="rId23"/>
    </p:embeddedFont>
    <p:embeddedFont>
      <p:font typeface="맑은 고딕" pitchFamily="50" charset="-127"/>
      <p:regular r:id="rId24"/>
      <p:bold r:id="rId25"/>
    </p:embeddedFont>
    <p:embeddedFont>
      <p:font typeface="휴먼편지체" pitchFamily="18" charset="-127"/>
      <p:regular r:id="rId26"/>
    </p:embeddedFont>
    <p:embeddedFont>
      <p:font typeface="ＭＳ Ｐゴシック" pitchFamily="34" charset="-128"/>
      <p:regular r:id="rId27"/>
    </p:embeddedFont>
    <p:embeddedFont>
      <p:font typeface="안상수2006중간" pitchFamily="18" charset="-127"/>
      <p:regular r:id="rId28"/>
    </p:embeddedFont>
    <p:embeddedFont>
      <p:font typeface="Bradley Hand ITC" pitchFamily="66" charset="0"/>
      <p:regular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492303"/>
    <a:srgbClr val="4D7620"/>
    <a:srgbClr val="7EC234"/>
    <a:srgbClr val="339966"/>
    <a:srgbClr val="00CC66"/>
    <a:srgbClr val="659A4E"/>
    <a:srgbClr val="2E3917"/>
    <a:srgbClr val="000000"/>
    <a:srgbClr val="232C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66" autoAdjust="0"/>
    <p:restoredTop sz="94525" autoAdjust="0"/>
  </p:normalViewPr>
  <p:slideViewPr>
    <p:cSldViewPr>
      <p:cViewPr>
        <p:scale>
          <a:sx n="75" d="100"/>
          <a:sy n="75" d="100"/>
        </p:scale>
        <p:origin x="-198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35553-47D0-46F0-BFFC-B42268FB67EF}" type="datetimeFigureOut">
              <a:rPr lang="ko-KR" altLang="en-US" smtClean="0"/>
              <a:pPr/>
              <a:t>2014-11-20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09495-C5DC-42BF-BD2A-BAC0AF2C11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7576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C:\Users\hanaromf\Desktop\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" name="Picture 7" descr="C:\Users\hanaromf\Desktop\이미지\포스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785794"/>
            <a:ext cx="914400" cy="1282700"/>
          </a:xfrm>
          <a:prstGeom prst="rect">
            <a:avLst/>
          </a:prstGeom>
          <a:noFill/>
        </p:spPr>
      </p:pic>
      <p:pic>
        <p:nvPicPr>
          <p:cNvPr id="22" name="Picture 4" descr="C:\Users\hanaromf\Desktop\무제-2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643446"/>
            <a:ext cx="2051177" cy="1357322"/>
          </a:xfrm>
          <a:prstGeom prst="rect">
            <a:avLst/>
          </a:prstGeom>
          <a:noFill/>
        </p:spPr>
      </p:pic>
      <p:pic>
        <p:nvPicPr>
          <p:cNvPr id="23" name="Picture 4" descr="C:\Users\hanaromf\Desktop\pencil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19920418">
            <a:off x="6869022" y="2521916"/>
            <a:ext cx="663606" cy="4449749"/>
          </a:xfrm>
          <a:prstGeom prst="rect">
            <a:avLst/>
          </a:prstGeom>
          <a:noFill/>
        </p:spPr>
      </p:pic>
      <p:cxnSp>
        <p:nvCxnSpPr>
          <p:cNvPr id="24" name="직선 연결선 23"/>
          <p:cNvCxnSpPr/>
          <p:nvPr userDrawn="1"/>
        </p:nvCxnSpPr>
        <p:spPr>
          <a:xfrm>
            <a:off x="2095116" y="2285992"/>
            <a:ext cx="4643470" cy="1588"/>
          </a:xfrm>
          <a:prstGeom prst="line">
            <a:avLst/>
          </a:prstGeom>
          <a:ln w="38100" cmpd="thickThin">
            <a:solidFill>
              <a:srgbClr val="492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그룹 25"/>
          <p:cNvGrpSpPr/>
          <p:nvPr userDrawn="1"/>
        </p:nvGrpSpPr>
        <p:grpSpPr>
          <a:xfrm>
            <a:off x="949143" y="2891810"/>
            <a:ext cx="3334825" cy="3417510"/>
            <a:chOff x="1100169" y="2872165"/>
            <a:chExt cx="3334825" cy="3417510"/>
          </a:xfrm>
        </p:grpSpPr>
        <p:pic>
          <p:nvPicPr>
            <p:cNvPr id="27" name="Picture 6" descr="C:\Users\hanaromf\Desktop\무제-3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9984518">
              <a:off x="2049314" y="4195089"/>
              <a:ext cx="2385680" cy="1103403"/>
            </a:xfrm>
            <a:prstGeom prst="rect">
              <a:avLst/>
            </a:prstGeom>
            <a:noFill/>
          </p:spPr>
        </p:pic>
        <p:pic>
          <p:nvPicPr>
            <p:cNvPr id="28" name="Picture 2" descr="C:\Users\hanaromf\Desktop\무제-4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0476591">
              <a:off x="1100169" y="2872165"/>
              <a:ext cx="2406884" cy="3245764"/>
            </a:xfrm>
            <a:prstGeom prst="rect">
              <a:avLst/>
            </a:prstGeom>
            <a:noFill/>
          </p:spPr>
        </p:pic>
        <p:pic>
          <p:nvPicPr>
            <p:cNvPr id="29" name="Picture 3" descr="C:\Users\hanaromf\Desktop\무제-1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 rot="1896363">
              <a:off x="1112788" y="4535987"/>
              <a:ext cx="1928825" cy="1521208"/>
            </a:xfrm>
            <a:prstGeom prst="rect">
              <a:avLst/>
            </a:prstGeom>
            <a:noFill/>
          </p:spPr>
        </p:pic>
        <p:pic>
          <p:nvPicPr>
            <p:cNvPr id="30" name="Picture 3" descr="C:\Users\hanaromf\Desktop\무제-1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132592">
              <a:off x="1611077" y="4806779"/>
              <a:ext cx="2139437" cy="14828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F21-C8A2-4A26-8B3E-22847D346F4C}" type="datetimeFigureOut">
              <a:rPr lang="ko-KR" altLang="en-US" smtClean="0"/>
              <a:pPr/>
              <a:t>2014-11-20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1591-62CC-4DF0-8FBA-6B62F492D3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F21-C8A2-4A26-8B3E-22847D346F4C}" type="datetimeFigureOut">
              <a:rPr lang="ko-KR" altLang="en-US" smtClean="0"/>
              <a:pPr/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1591-62CC-4DF0-8FBA-6B62F492D3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F21-C8A2-4A26-8B3E-22847D346F4C}" type="datetimeFigureOut">
              <a:rPr lang="ko-KR" altLang="en-US" smtClean="0"/>
              <a:pPr/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1591-62CC-4DF0-8FBA-6B62F492D3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2"/>
          <a:srcRect t="12116" b="-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직사각형 1"/>
          <p:cNvSpPr/>
          <p:nvPr userDrawn="1"/>
        </p:nvSpPr>
        <p:spPr>
          <a:xfrm>
            <a:off x="434656" y="1031484"/>
            <a:ext cx="3463011" cy="1008112"/>
          </a:xfrm>
          <a:custGeom>
            <a:avLst/>
            <a:gdLst>
              <a:gd name="connsiteX0" fmla="*/ 0 w 3461513"/>
              <a:gd name="connsiteY0" fmla="*/ 0 h 1008112"/>
              <a:gd name="connsiteX1" fmla="*/ 3461513 w 3461513"/>
              <a:gd name="connsiteY1" fmla="*/ 0 h 1008112"/>
              <a:gd name="connsiteX2" fmla="*/ 3461513 w 3461513"/>
              <a:gd name="connsiteY2" fmla="*/ 1008112 h 1008112"/>
              <a:gd name="connsiteX3" fmla="*/ 0 w 3461513"/>
              <a:gd name="connsiteY3" fmla="*/ 1008112 h 1008112"/>
              <a:gd name="connsiteX4" fmla="*/ 0 w 3461513"/>
              <a:gd name="connsiteY4" fmla="*/ 0 h 1008112"/>
              <a:gd name="connsiteX0" fmla="*/ 0 w 3461513"/>
              <a:gd name="connsiteY0" fmla="*/ 5234 h 1013346"/>
              <a:gd name="connsiteX1" fmla="*/ 2889805 w 3461513"/>
              <a:gd name="connsiteY1" fmla="*/ 0 h 1013346"/>
              <a:gd name="connsiteX2" fmla="*/ 3461513 w 3461513"/>
              <a:gd name="connsiteY2" fmla="*/ 5234 h 1013346"/>
              <a:gd name="connsiteX3" fmla="*/ 3461513 w 3461513"/>
              <a:gd name="connsiteY3" fmla="*/ 1013346 h 1013346"/>
              <a:gd name="connsiteX4" fmla="*/ 0 w 3461513"/>
              <a:gd name="connsiteY4" fmla="*/ 1013346 h 1013346"/>
              <a:gd name="connsiteX5" fmla="*/ 0 w 3461513"/>
              <a:gd name="connsiteY5" fmla="*/ 5234 h 1013346"/>
              <a:gd name="connsiteX0" fmla="*/ 0 w 3461513"/>
              <a:gd name="connsiteY0" fmla="*/ 27296 h 1035408"/>
              <a:gd name="connsiteX1" fmla="*/ 2889805 w 3461513"/>
              <a:gd name="connsiteY1" fmla="*/ 22062 h 1035408"/>
              <a:gd name="connsiteX2" fmla="*/ 3461513 w 3461513"/>
              <a:gd name="connsiteY2" fmla="*/ 0 h 1035408"/>
              <a:gd name="connsiteX3" fmla="*/ 3461513 w 3461513"/>
              <a:gd name="connsiteY3" fmla="*/ 1035408 h 1035408"/>
              <a:gd name="connsiteX4" fmla="*/ 0 w 3461513"/>
              <a:gd name="connsiteY4" fmla="*/ 1035408 h 1035408"/>
              <a:gd name="connsiteX5" fmla="*/ 0 w 3461513"/>
              <a:gd name="connsiteY5" fmla="*/ 27296 h 1035408"/>
              <a:gd name="connsiteX0" fmla="*/ 0 w 3463011"/>
              <a:gd name="connsiteY0" fmla="*/ 27296 h 1035408"/>
              <a:gd name="connsiteX1" fmla="*/ 2889805 w 3463011"/>
              <a:gd name="connsiteY1" fmla="*/ 22062 h 1035408"/>
              <a:gd name="connsiteX2" fmla="*/ 3461513 w 3463011"/>
              <a:gd name="connsiteY2" fmla="*/ 0 h 1035408"/>
              <a:gd name="connsiteX3" fmla="*/ 3463011 w 3463011"/>
              <a:gd name="connsiteY3" fmla="*/ 581620 h 1035408"/>
              <a:gd name="connsiteX4" fmla="*/ 3461513 w 3463011"/>
              <a:gd name="connsiteY4" fmla="*/ 1035408 h 1035408"/>
              <a:gd name="connsiteX5" fmla="*/ 0 w 3463011"/>
              <a:gd name="connsiteY5" fmla="*/ 1035408 h 1035408"/>
              <a:gd name="connsiteX6" fmla="*/ 0 w 3463011"/>
              <a:gd name="connsiteY6" fmla="*/ 27296 h 1035408"/>
              <a:gd name="connsiteX0" fmla="*/ 0 w 3463011"/>
              <a:gd name="connsiteY0" fmla="*/ 5234 h 1013346"/>
              <a:gd name="connsiteX1" fmla="*/ 2889805 w 3463011"/>
              <a:gd name="connsiteY1" fmla="*/ 0 h 1013346"/>
              <a:gd name="connsiteX2" fmla="*/ 3106672 w 3463011"/>
              <a:gd name="connsiteY2" fmla="*/ 114416 h 1013346"/>
              <a:gd name="connsiteX3" fmla="*/ 3463011 w 3463011"/>
              <a:gd name="connsiteY3" fmla="*/ 559558 h 1013346"/>
              <a:gd name="connsiteX4" fmla="*/ 3461513 w 3463011"/>
              <a:gd name="connsiteY4" fmla="*/ 1013346 h 1013346"/>
              <a:gd name="connsiteX5" fmla="*/ 0 w 3463011"/>
              <a:gd name="connsiteY5" fmla="*/ 1013346 h 1013346"/>
              <a:gd name="connsiteX6" fmla="*/ 0 w 3463011"/>
              <a:gd name="connsiteY6" fmla="*/ 5234 h 1013346"/>
              <a:gd name="connsiteX0" fmla="*/ 0 w 3463011"/>
              <a:gd name="connsiteY0" fmla="*/ 5234 h 1013346"/>
              <a:gd name="connsiteX1" fmla="*/ 2889805 w 3463011"/>
              <a:gd name="connsiteY1" fmla="*/ 0 h 1013346"/>
              <a:gd name="connsiteX2" fmla="*/ 3463011 w 3463011"/>
              <a:gd name="connsiteY2" fmla="*/ 559558 h 1013346"/>
              <a:gd name="connsiteX3" fmla="*/ 3461513 w 3463011"/>
              <a:gd name="connsiteY3" fmla="*/ 1013346 h 1013346"/>
              <a:gd name="connsiteX4" fmla="*/ 0 w 3463011"/>
              <a:gd name="connsiteY4" fmla="*/ 1013346 h 1013346"/>
              <a:gd name="connsiteX5" fmla="*/ 0 w 3463011"/>
              <a:gd name="connsiteY5" fmla="*/ 5234 h 1013346"/>
              <a:gd name="connsiteX0" fmla="*/ 2889805 w 3463011"/>
              <a:gd name="connsiteY0" fmla="*/ 0 h 1013346"/>
              <a:gd name="connsiteX1" fmla="*/ 3463011 w 3463011"/>
              <a:gd name="connsiteY1" fmla="*/ 559558 h 1013346"/>
              <a:gd name="connsiteX2" fmla="*/ 3461513 w 3463011"/>
              <a:gd name="connsiteY2" fmla="*/ 1013346 h 1013346"/>
              <a:gd name="connsiteX3" fmla="*/ 0 w 3463011"/>
              <a:gd name="connsiteY3" fmla="*/ 1013346 h 1013346"/>
              <a:gd name="connsiteX4" fmla="*/ 0 w 3463011"/>
              <a:gd name="connsiteY4" fmla="*/ 5234 h 1013346"/>
              <a:gd name="connsiteX5" fmla="*/ 2981245 w 3463011"/>
              <a:gd name="connsiteY5" fmla="*/ 91440 h 1013346"/>
              <a:gd name="connsiteX0" fmla="*/ 2889805 w 3463011"/>
              <a:gd name="connsiteY0" fmla="*/ 17742 h 1031088"/>
              <a:gd name="connsiteX1" fmla="*/ 3463011 w 3463011"/>
              <a:gd name="connsiteY1" fmla="*/ 577300 h 1031088"/>
              <a:gd name="connsiteX2" fmla="*/ 3461513 w 3463011"/>
              <a:gd name="connsiteY2" fmla="*/ 1031088 h 1031088"/>
              <a:gd name="connsiteX3" fmla="*/ 0 w 3463011"/>
              <a:gd name="connsiteY3" fmla="*/ 1031088 h 1031088"/>
              <a:gd name="connsiteX4" fmla="*/ 0 w 3463011"/>
              <a:gd name="connsiteY4" fmla="*/ 22976 h 1031088"/>
              <a:gd name="connsiteX5" fmla="*/ 2899358 w 3463011"/>
              <a:gd name="connsiteY5" fmla="*/ 0 h 1031088"/>
              <a:gd name="connsiteX0" fmla="*/ 2889805 w 3463011"/>
              <a:gd name="connsiteY0" fmla="*/ 0 h 1013346"/>
              <a:gd name="connsiteX1" fmla="*/ 3463011 w 3463011"/>
              <a:gd name="connsiteY1" fmla="*/ 559558 h 1013346"/>
              <a:gd name="connsiteX2" fmla="*/ 3461513 w 3463011"/>
              <a:gd name="connsiteY2" fmla="*/ 1013346 h 1013346"/>
              <a:gd name="connsiteX3" fmla="*/ 0 w 3463011"/>
              <a:gd name="connsiteY3" fmla="*/ 1013346 h 1013346"/>
              <a:gd name="connsiteX4" fmla="*/ 0 w 3463011"/>
              <a:gd name="connsiteY4" fmla="*/ 5234 h 1013346"/>
              <a:gd name="connsiteX5" fmla="*/ 2872062 w 3463011"/>
              <a:gd name="connsiteY5" fmla="*/ 64144 h 1013346"/>
              <a:gd name="connsiteX0" fmla="*/ 2889805 w 3463011"/>
              <a:gd name="connsiteY0" fmla="*/ 4095 h 1017441"/>
              <a:gd name="connsiteX1" fmla="*/ 3463011 w 3463011"/>
              <a:gd name="connsiteY1" fmla="*/ 563653 h 1017441"/>
              <a:gd name="connsiteX2" fmla="*/ 3461513 w 3463011"/>
              <a:gd name="connsiteY2" fmla="*/ 1017441 h 1017441"/>
              <a:gd name="connsiteX3" fmla="*/ 0 w 3463011"/>
              <a:gd name="connsiteY3" fmla="*/ 1017441 h 1017441"/>
              <a:gd name="connsiteX4" fmla="*/ 0 w 3463011"/>
              <a:gd name="connsiteY4" fmla="*/ 9329 h 1017441"/>
              <a:gd name="connsiteX5" fmla="*/ 2899357 w 3463011"/>
              <a:gd name="connsiteY5" fmla="*/ 0 h 1017441"/>
              <a:gd name="connsiteX0" fmla="*/ 2889805 w 3463011"/>
              <a:gd name="connsiteY0" fmla="*/ 0 h 1013346"/>
              <a:gd name="connsiteX1" fmla="*/ 3463011 w 3463011"/>
              <a:gd name="connsiteY1" fmla="*/ 559558 h 1013346"/>
              <a:gd name="connsiteX2" fmla="*/ 3461513 w 3463011"/>
              <a:gd name="connsiteY2" fmla="*/ 1013346 h 1013346"/>
              <a:gd name="connsiteX3" fmla="*/ 0 w 3463011"/>
              <a:gd name="connsiteY3" fmla="*/ 1013346 h 1013346"/>
              <a:gd name="connsiteX4" fmla="*/ 0 w 3463011"/>
              <a:gd name="connsiteY4" fmla="*/ 5234 h 1013346"/>
              <a:gd name="connsiteX5" fmla="*/ 3022187 w 3463011"/>
              <a:gd name="connsiteY5" fmla="*/ 9552 h 1013346"/>
              <a:gd name="connsiteX0" fmla="*/ 3012635 w 3463011"/>
              <a:gd name="connsiteY0" fmla="*/ 8414 h 1008112"/>
              <a:gd name="connsiteX1" fmla="*/ 3463011 w 3463011"/>
              <a:gd name="connsiteY1" fmla="*/ 554324 h 1008112"/>
              <a:gd name="connsiteX2" fmla="*/ 3461513 w 3463011"/>
              <a:gd name="connsiteY2" fmla="*/ 1008112 h 1008112"/>
              <a:gd name="connsiteX3" fmla="*/ 0 w 3463011"/>
              <a:gd name="connsiteY3" fmla="*/ 1008112 h 1008112"/>
              <a:gd name="connsiteX4" fmla="*/ 0 w 3463011"/>
              <a:gd name="connsiteY4" fmla="*/ 0 h 1008112"/>
              <a:gd name="connsiteX5" fmla="*/ 3022187 w 3463011"/>
              <a:gd name="connsiteY5" fmla="*/ 431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3011" h="1008112">
                <a:moveTo>
                  <a:pt x="3012635" y="8414"/>
                </a:moveTo>
                <a:lnTo>
                  <a:pt x="3463011" y="554324"/>
                </a:lnTo>
                <a:cubicBezTo>
                  <a:pt x="3462512" y="705587"/>
                  <a:pt x="3462012" y="856849"/>
                  <a:pt x="3461513" y="1008112"/>
                </a:cubicBezTo>
                <a:lnTo>
                  <a:pt x="0" y="1008112"/>
                </a:lnTo>
                <a:lnTo>
                  <a:pt x="0" y="0"/>
                </a:lnTo>
                <a:lnTo>
                  <a:pt x="3022187" y="4318"/>
                </a:lnTo>
              </a:path>
            </a:pathLst>
          </a:custGeom>
          <a:solidFill>
            <a:srgbClr val="FFFFFF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0" name="그룹 19"/>
          <p:cNvGrpSpPr/>
          <p:nvPr userDrawn="1"/>
        </p:nvGrpSpPr>
        <p:grpSpPr>
          <a:xfrm rot="21308215">
            <a:off x="-289553" y="3265496"/>
            <a:ext cx="4004391" cy="3955030"/>
            <a:chOff x="-418437" y="4150148"/>
            <a:chExt cx="3545639" cy="3265879"/>
          </a:xfrm>
        </p:grpSpPr>
        <p:pic>
          <p:nvPicPr>
            <p:cNvPr id="21" name="Picture 6" descr="C:\Users\hanaromf\Desktop\무제-3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9984518">
              <a:off x="741522" y="5221011"/>
              <a:ext cx="2385680" cy="1103403"/>
            </a:xfrm>
            <a:prstGeom prst="rect">
              <a:avLst/>
            </a:prstGeom>
            <a:noFill/>
          </p:spPr>
        </p:pic>
        <p:pic>
          <p:nvPicPr>
            <p:cNvPr id="22" name="Picture 2" descr="C:\Users\hanaromf\Desktop\무제-4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476591">
              <a:off x="-418437" y="4150148"/>
              <a:ext cx="2406884" cy="3245764"/>
            </a:xfrm>
            <a:prstGeom prst="rect">
              <a:avLst/>
            </a:prstGeom>
            <a:noFill/>
          </p:spPr>
        </p:pic>
        <p:pic>
          <p:nvPicPr>
            <p:cNvPr id="23" name="Picture 3" descr="C:\Users\hanaromf\Desktop\무제-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896363">
              <a:off x="272774" y="5570990"/>
              <a:ext cx="1928825" cy="1521208"/>
            </a:xfrm>
            <a:prstGeom prst="rect">
              <a:avLst/>
            </a:prstGeom>
            <a:noFill/>
          </p:spPr>
        </p:pic>
        <p:pic>
          <p:nvPicPr>
            <p:cNvPr id="24" name="Picture 3" descr="C:\Users\hanaromf\Desktop\무제-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132592">
              <a:off x="855184" y="5933131"/>
              <a:ext cx="2139437" cy="1482896"/>
            </a:xfrm>
            <a:prstGeom prst="rect">
              <a:avLst/>
            </a:prstGeom>
            <a:noFill/>
          </p:spPr>
        </p:pic>
      </p:grpSp>
      <p:grpSp>
        <p:nvGrpSpPr>
          <p:cNvPr id="25" name="그룹 24"/>
          <p:cNvGrpSpPr/>
          <p:nvPr userDrawn="1"/>
        </p:nvGrpSpPr>
        <p:grpSpPr>
          <a:xfrm>
            <a:off x="4067943" y="909218"/>
            <a:ext cx="5076057" cy="5948781"/>
            <a:chOff x="4214810" y="310778"/>
            <a:chExt cx="4929190" cy="6547222"/>
          </a:xfrm>
        </p:grpSpPr>
        <p:pic>
          <p:nvPicPr>
            <p:cNvPr id="26" name="Picture 4" descr="C:\Users\hanaromf\Desktop\3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14810" y="310778"/>
              <a:ext cx="4929190" cy="6547222"/>
            </a:xfrm>
            <a:prstGeom prst="rect">
              <a:avLst/>
            </a:prstGeom>
            <a:noFill/>
          </p:spPr>
        </p:pic>
        <p:pic>
          <p:nvPicPr>
            <p:cNvPr id="27" name="Picture 4" descr="C:\Users\hanaromf\Desktop\pencil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100283">
              <a:off x="4486408" y="1965049"/>
              <a:ext cx="663606" cy="4449748"/>
            </a:xfrm>
            <a:prstGeom prst="rect">
              <a:avLst/>
            </a:prstGeom>
            <a:noFill/>
          </p:spPr>
        </p:pic>
        <p:pic>
          <p:nvPicPr>
            <p:cNvPr id="28" name="Picture 3" descr="C:\Users\Rome\Desktop\Untitled-1.pn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8559150" y="3523270"/>
              <a:ext cx="584850" cy="1047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텍스트 개체 틀 33"/>
          <p:cNvSpPr>
            <a:spLocks noGrp="1"/>
          </p:cNvSpPr>
          <p:nvPr>
            <p:ph type="body" sz="quarter" idx="10"/>
          </p:nvPr>
        </p:nvSpPr>
        <p:spPr>
          <a:xfrm>
            <a:off x="571500" y="1143000"/>
            <a:ext cx="3500438" cy="785813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35" name="텍스트 개체 틀 33"/>
          <p:cNvSpPr>
            <a:spLocks noGrp="1"/>
          </p:cNvSpPr>
          <p:nvPr>
            <p:ph type="body" sz="quarter" idx="11"/>
          </p:nvPr>
        </p:nvSpPr>
        <p:spPr>
          <a:xfrm>
            <a:off x="4857752" y="1571612"/>
            <a:ext cx="3500438" cy="7858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anaromf\Desktop\My_Moleskine_by_Dennern.png"/>
          <p:cNvPicPr>
            <a:picLocks noChangeAspect="1" noChangeArrowheads="1"/>
          </p:cNvPicPr>
          <p:nvPr userDrawn="1"/>
        </p:nvPicPr>
        <p:blipFill rotWithShape="1">
          <a:blip r:embed="rId2"/>
          <a:srcRect/>
          <a:stretch/>
        </p:blipFill>
        <p:spPr bwMode="auto">
          <a:xfrm>
            <a:off x="-3127" y="-26098"/>
            <a:ext cx="9133479" cy="688409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F21-C8A2-4A26-8B3E-22847D346F4C}" type="datetimeFigureOut">
              <a:rPr lang="ko-KR" altLang="en-US" smtClean="0"/>
              <a:pPr/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1591-62CC-4DF0-8FBA-6B62F492D3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F21-C8A2-4A26-8B3E-22847D346F4C}" type="datetimeFigureOut">
              <a:rPr lang="ko-KR" altLang="en-US" smtClean="0"/>
              <a:pPr/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1591-62CC-4DF0-8FBA-6B62F492D3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F21-C8A2-4A26-8B3E-22847D346F4C}" type="datetimeFigureOut">
              <a:rPr lang="ko-KR" altLang="en-US" smtClean="0"/>
              <a:pPr/>
              <a:t>2014-11-20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1591-62CC-4DF0-8FBA-6B62F492D3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F21-C8A2-4A26-8B3E-22847D346F4C}" type="datetimeFigureOut">
              <a:rPr lang="ko-KR" altLang="en-US" smtClean="0"/>
              <a:pPr/>
              <a:t>2014-11-20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1591-62CC-4DF0-8FBA-6B62F492D3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F21-C8A2-4A26-8B3E-22847D346F4C}" type="datetimeFigureOut">
              <a:rPr lang="ko-KR" altLang="en-US" smtClean="0"/>
              <a:pPr/>
              <a:t>2014-11-20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1591-62CC-4DF0-8FBA-6B62F492D3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8F21-C8A2-4A26-8B3E-22847D346F4C}" type="datetimeFigureOut">
              <a:rPr lang="ko-KR" altLang="en-US" smtClean="0"/>
              <a:pPr/>
              <a:t>2014-11-20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1591-62CC-4DF0-8FBA-6B62F492D3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B8F21-C8A2-4A26-8B3E-22847D346F4C}" type="datetimeFigureOut">
              <a:rPr lang="ko-KR" altLang="en-US" smtClean="0"/>
              <a:pPr/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B1591-62CC-4DF0-8FBA-6B62F492D3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57161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900" b="1" dirty="0" smtClean="0">
                <a:solidFill>
                  <a:srgbClr val="492303"/>
                </a:solidFill>
                <a:latin typeface="휴먼모음T" pitchFamily="18" charset="-127"/>
                <a:ea typeface="휴먼모음T" pitchFamily="18" charset="-127"/>
              </a:rPr>
              <a:t>대마도 </a:t>
            </a:r>
            <a:r>
              <a:rPr lang="en-US" altLang="ko-KR" sz="3900" b="1" dirty="0" smtClean="0">
                <a:solidFill>
                  <a:srgbClr val="492303"/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3900" b="1" dirty="0" smtClean="0">
                <a:solidFill>
                  <a:srgbClr val="492303"/>
                </a:solidFill>
                <a:latin typeface="휴먼모음T" pitchFamily="18" charset="-127"/>
                <a:ea typeface="휴먼모음T" pitchFamily="18" charset="-127"/>
              </a:rPr>
              <a:t>박</a:t>
            </a:r>
            <a:r>
              <a:rPr lang="en-US" altLang="ko-KR" sz="3900" b="1" dirty="0" smtClean="0">
                <a:solidFill>
                  <a:srgbClr val="492303"/>
                </a:solidFill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3900" b="1" dirty="0" smtClean="0">
                <a:solidFill>
                  <a:srgbClr val="492303"/>
                </a:solidFill>
                <a:latin typeface="휴먼모음T" pitchFamily="18" charset="-127"/>
                <a:ea typeface="휴먼모음T" pitchFamily="18" charset="-127"/>
              </a:rPr>
              <a:t>일 일정보고 </a:t>
            </a:r>
            <a:endParaRPr lang="ko-KR" altLang="en-US" sz="3900" b="1" dirty="0">
              <a:solidFill>
                <a:srgbClr val="492303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관광 정보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5572132" y="2285997"/>
            <a:ext cx="2643182" cy="642937"/>
          </a:xfr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ko-KR" altLang="en-US" sz="4000" dirty="0" err="1" smtClean="0">
                <a:latin typeface="휴먼편지체" pitchFamily="18" charset="-127"/>
                <a:ea typeface="휴먼편지체" pitchFamily="18" charset="-127"/>
              </a:rPr>
              <a:t>이즈하라</a:t>
            </a:r>
            <a:endParaRPr lang="ko-KR" altLang="en-US" sz="4000" dirty="0"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57224" y="538443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 smtClean="0">
                <a:latin typeface="휴먼편지체" pitchFamily="18" charset="-127"/>
                <a:ea typeface="휴먼편지체" pitchFamily="18" charset="-127"/>
              </a:rPr>
              <a:t>서산사</a:t>
            </a:r>
            <a:r>
              <a:rPr lang="en-US" altLang="ko-KR" sz="2400" b="1" dirty="0" smtClean="0"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sz="2400" b="1" dirty="0" smtClean="0">
                <a:latin typeface="휴먼편지체" pitchFamily="18" charset="-127"/>
                <a:ea typeface="휴먼편지체" pitchFamily="18" charset="-127"/>
              </a:rPr>
              <a:t>세잔지</a:t>
            </a:r>
            <a:r>
              <a:rPr lang="en-US" altLang="ko-KR" sz="2400" b="1" dirty="0" smtClean="0"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sz="24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46864" y="1785926"/>
            <a:ext cx="66495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특징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조선통신사 숙소로 이용됨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이즈하라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시내가 내려다보이는 곳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현재 관광지 및 숙소로 이용 중</a:t>
            </a:r>
            <a:endParaRPr lang="en-US" altLang="ko-KR" sz="20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제주 양민학살 당시 떠내려온 시체를 안치한 곳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946864" y="1142984"/>
            <a:ext cx="4014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위치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이즈하라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티아라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남쪽 도보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15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분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496"/>
            <a:ext cx="764386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타원 6"/>
          <p:cNvSpPr/>
          <p:nvPr/>
        </p:nvSpPr>
        <p:spPr>
          <a:xfrm>
            <a:off x="1500166" y="5572140"/>
            <a:ext cx="604826" cy="62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57224" y="538443"/>
            <a:ext cx="505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 smtClean="0">
                <a:latin typeface="휴먼편지체" pitchFamily="18" charset="-127"/>
                <a:ea typeface="휴먼편지체" pitchFamily="18" charset="-127"/>
              </a:rPr>
              <a:t>가네이시성터</a:t>
            </a:r>
            <a:r>
              <a:rPr lang="ko-KR" altLang="en-US" sz="2400" b="1" dirty="0" smtClean="0">
                <a:latin typeface="휴먼편지체" pitchFamily="18" charset="-127"/>
                <a:ea typeface="휴먼편지체" pitchFamily="18" charset="-127"/>
              </a:rPr>
              <a:t> 및 </a:t>
            </a:r>
            <a:r>
              <a:rPr lang="ko-KR" altLang="en-US" sz="2400" b="1" dirty="0" err="1" smtClean="0">
                <a:latin typeface="휴먼편지체" pitchFamily="18" charset="-127"/>
                <a:ea typeface="휴먼편지체" pitchFamily="18" charset="-127"/>
              </a:rPr>
              <a:t>덕혜옹주</a:t>
            </a:r>
            <a:r>
              <a:rPr lang="ko-KR" altLang="en-US" sz="2400" b="1" dirty="0" smtClean="0">
                <a:latin typeface="휴먼편지체" pitchFamily="18" charset="-127"/>
                <a:ea typeface="휴먼편지체" pitchFamily="18" charset="-127"/>
              </a:rPr>
              <a:t> 결혼봉축기념비</a:t>
            </a:r>
            <a:endParaRPr lang="ko-KR" altLang="en-US" sz="24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86726" y="1785926"/>
            <a:ext cx="7890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특징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덕혜옹주는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고종황제의 마지막 딸로 대마도 영주와 결혼을 축하하기 위해</a:t>
            </a:r>
            <a:endParaRPr lang="en-US" altLang="ko-KR" sz="20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만든 비석</a:t>
            </a:r>
            <a:endParaRPr lang="en-US" altLang="ko-KR" sz="20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이혼 후 훼손되었다가 대마도부산 직항선박 노선 취항 후 재건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986726" y="1142984"/>
            <a:ext cx="4014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위치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이즈하라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티아라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서쪽 도보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10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분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714620"/>
            <a:ext cx="4071966" cy="38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직사각형 7"/>
          <p:cNvSpPr/>
          <p:nvPr/>
        </p:nvSpPr>
        <p:spPr>
          <a:xfrm>
            <a:off x="857224" y="3071810"/>
            <a:ext cx="92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 smtClean="0">
                <a:latin typeface="휴먼편지체" pitchFamily="18" charset="-127"/>
                <a:ea typeface="휴먼편지체" pitchFamily="18" charset="-127"/>
              </a:rPr>
              <a:t>반쇼인</a:t>
            </a:r>
            <a:endParaRPr lang="ko-KR" altLang="en-US" sz="24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86726" y="4429132"/>
            <a:ext cx="1975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요금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성인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300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円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986726" y="3786190"/>
            <a:ext cx="2626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위치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누문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옆 골목 이동 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86726" y="5143512"/>
            <a:ext cx="36615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특징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일본 국가사적으로 지정된 절</a:t>
            </a:r>
            <a:endParaRPr lang="en-US" altLang="ko-KR" sz="20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대마도주 가문의 묘소</a:t>
            </a:r>
            <a:endParaRPr lang="en-US" altLang="ko-KR" sz="20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132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개 돌계단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삼나무 거목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786314" y="2786058"/>
            <a:ext cx="1000132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72198" y="2714620"/>
            <a:ext cx="1500198" cy="571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맛집</a:t>
            </a:r>
            <a:r>
              <a:rPr lang="ko-K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 정보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5572132" y="2285997"/>
            <a:ext cx="2643182" cy="642937"/>
          </a:xfr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ko-KR" altLang="en-US" sz="4000" dirty="0" err="1" smtClean="0">
                <a:latin typeface="휴먼편지체" pitchFamily="18" charset="-127"/>
                <a:ea typeface="휴먼편지체" pitchFamily="18" charset="-127"/>
              </a:rPr>
              <a:t>히타카츠</a:t>
            </a:r>
            <a:endParaRPr lang="ko-KR" altLang="en-US" sz="4000" dirty="0"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57224" y="538443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 smtClean="0">
                <a:latin typeface="휴먼편지체" pitchFamily="18" charset="-127"/>
                <a:ea typeface="휴먼편지체" pitchFamily="18" charset="-127"/>
              </a:rPr>
              <a:t>야마하치</a:t>
            </a:r>
            <a:r>
              <a:rPr lang="ko-KR" altLang="en-US" sz="2400" b="1" dirty="0" smtClean="0">
                <a:latin typeface="휴먼편지체" pitchFamily="18" charset="-127"/>
                <a:ea typeface="휴먼편지체" pitchFamily="18" charset="-127"/>
              </a:rPr>
              <a:t> 제과</a:t>
            </a:r>
            <a:endParaRPr lang="ko-KR" altLang="en-US" sz="24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71059" y="1785926"/>
            <a:ext cx="2315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영업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10:00 ~ 20:00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71059" y="1142984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위치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히타카츠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70730" y="2428868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메뉴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카스카미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79296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타원 7"/>
          <p:cNvSpPr/>
          <p:nvPr/>
        </p:nvSpPr>
        <p:spPr>
          <a:xfrm>
            <a:off x="2000232" y="5357826"/>
            <a:ext cx="785818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786314" y="538443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 smtClean="0">
                <a:latin typeface="휴먼편지체" pitchFamily="18" charset="-127"/>
                <a:ea typeface="휴먼편지체" pitchFamily="18" charset="-127"/>
              </a:rPr>
              <a:t>야에식당</a:t>
            </a:r>
            <a:endParaRPr lang="ko-KR" altLang="en-US" sz="24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11211" y="1785926"/>
            <a:ext cx="2315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영업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10:00 ~ 20:00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11211" y="1142984"/>
            <a:ext cx="3672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위치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히타카츠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일본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100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선 식당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sz="2000" dirty="0" smtClean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910882" y="2428868"/>
            <a:ext cx="2518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메뉴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가정식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새우튀김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910882" y="3071810"/>
            <a:ext cx="2291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추천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라멘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새우튀김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3276591" y="5348301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57224" y="538443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 smtClean="0">
                <a:latin typeface="휴먼편지체" pitchFamily="18" charset="-127"/>
                <a:ea typeface="휴먼편지체" pitchFamily="18" charset="-127"/>
              </a:rPr>
              <a:t>모모타로</a:t>
            </a:r>
            <a:endParaRPr lang="ko-KR" altLang="en-US" sz="24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71059" y="1785926"/>
            <a:ext cx="2315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영업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10:00 ~ 20:00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71059" y="1142984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위치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히타카츠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70730" y="2428868"/>
            <a:ext cx="146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메뉴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붕장어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70730" y="3071810"/>
            <a:ext cx="2026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추천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붕장어 덮밥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2143116"/>
            <a:ext cx="3786246" cy="448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타원 7"/>
          <p:cNvSpPr/>
          <p:nvPr/>
        </p:nvSpPr>
        <p:spPr>
          <a:xfrm>
            <a:off x="7643834" y="2143116"/>
            <a:ext cx="78581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3714744" y="1000108"/>
            <a:ext cx="5109062" cy="3289324"/>
            <a:chOff x="3714744" y="1000108"/>
            <a:chExt cx="5109062" cy="3289324"/>
          </a:xfrm>
        </p:grpSpPr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14744" y="1000108"/>
              <a:ext cx="5109062" cy="16462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14746" y="2643178"/>
              <a:ext cx="5109060" cy="1646254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4" name="직사각형 3"/>
          <p:cNvSpPr/>
          <p:nvPr/>
        </p:nvSpPr>
        <p:spPr>
          <a:xfrm>
            <a:off x="857224" y="538443"/>
            <a:ext cx="92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latin typeface="휴먼편지체" pitchFamily="18" charset="-127"/>
                <a:ea typeface="휴먼편지체" pitchFamily="18" charset="-127"/>
              </a:rPr>
              <a:t>친구야</a:t>
            </a:r>
            <a:endParaRPr lang="ko-KR" altLang="en-US" sz="24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71059" y="1785926"/>
            <a:ext cx="2315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영업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10:00 ~ 16:00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71059" y="1142984"/>
            <a:ext cx="2746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위치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이즈하라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히타카츠</a:t>
            </a:r>
            <a:endParaRPr lang="en-US" altLang="ko-KR" sz="20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  (1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호점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)   (2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호점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70730" y="2428868"/>
            <a:ext cx="2164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메뉴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커피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주류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</a:t>
            </a: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햄버거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(2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호점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70730" y="3798048"/>
            <a:ext cx="193835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특징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와이파이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자전거렌탈</a:t>
            </a:r>
            <a:endParaRPr lang="en-US" altLang="ko-KR" sz="20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휴대폰 충전</a:t>
            </a:r>
            <a:endParaRPr lang="en-US" altLang="ko-KR" sz="20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원화 결재</a:t>
            </a:r>
            <a:endParaRPr lang="en-US" altLang="ko-KR" sz="20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환전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관광 정보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5572132" y="2285997"/>
            <a:ext cx="2643182" cy="642937"/>
          </a:xfr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ko-KR" altLang="en-US" sz="4000" dirty="0" err="1" smtClean="0">
                <a:latin typeface="휴먼편지체" pitchFamily="18" charset="-127"/>
                <a:ea typeface="휴먼편지체" pitchFamily="18" charset="-127"/>
              </a:rPr>
              <a:t>히타카츠</a:t>
            </a:r>
            <a:endParaRPr lang="ko-KR" altLang="en-US" sz="4000" dirty="0"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57224" y="538443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 smtClean="0">
                <a:latin typeface="휴먼편지체" pitchFamily="18" charset="-127"/>
                <a:ea typeface="휴먼편지체" pitchFamily="18" charset="-127"/>
              </a:rPr>
              <a:t>카미소</a:t>
            </a:r>
            <a:r>
              <a:rPr lang="ko-KR" altLang="en-US" sz="2400" b="1" dirty="0" smtClean="0">
                <a:latin typeface="휴먼편지체" pitchFamily="18" charset="-127"/>
                <a:ea typeface="휴먼편지체" pitchFamily="18" charset="-127"/>
              </a:rPr>
              <a:t> 호텔</a:t>
            </a:r>
            <a:endParaRPr lang="ko-KR" altLang="en-US" sz="24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50074" y="1142984"/>
            <a:ext cx="2593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선착순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송영있음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개별문의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71538" y="1857364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대욕장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있음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(16:00-22:00,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익일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06:30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시작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-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아침에는 샤워만 가능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타월 구비하지 않음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40964" name="Picture 4" descr="http://blogfiles.naver.net/20130927_68/goontravel_1380273167635ECWhW_JPEG/%C4%AB%B9%CC%BC%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00372"/>
            <a:ext cx="4643423" cy="2138361"/>
          </a:xfrm>
          <a:prstGeom prst="rect">
            <a:avLst/>
          </a:prstGeom>
          <a:noFill/>
        </p:spPr>
      </p:pic>
      <p:pic>
        <p:nvPicPr>
          <p:cNvPr id="40966" name="Picture 6" descr="http://hotel.hikaritour.com/upload/image/JP06450/H201111231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269" y="3500438"/>
            <a:ext cx="4362533" cy="2995607"/>
          </a:xfrm>
          <a:prstGeom prst="rect">
            <a:avLst/>
          </a:prstGeom>
          <a:noFill/>
        </p:spPr>
      </p:pic>
      <p:sp>
        <p:nvSpPr>
          <p:cNvPr id="8" name="모서리가 둥근 직사각형 7"/>
          <p:cNvSpPr/>
          <p:nvPr/>
        </p:nvSpPr>
        <p:spPr>
          <a:xfrm>
            <a:off x="6715140" y="5572140"/>
            <a:ext cx="714380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0826" y="1000108"/>
            <a:ext cx="234406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80068" y="2865885"/>
            <a:ext cx="2335006" cy="149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직사각형 3"/>
          <p:cNvSpPr/>
          <p:nvPr/>
        </p:nvSpPr>
        <p:spPr>
          <a:xfrm>
            <a:off x="857224" y="538443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 smtClean="0">
                <a:latin typeface="휴먼편지체" pitchFamily="18" charset="-127"/>
                <a:ea typeface="휴먼편지체" pitchFamily="18" charset="-127"/>
              </a:rPr>
              <a:t>미우다</a:t>
            </a:r>
            <a:r>
              <a:rPr lang="ko-KR" altLang="en-US" sz="2400" b="1" dirty="0" smtClean="0">
                <a:latin typeface="휴먼편지체" pitchFamily="18" charset="-127"/>
                <a:ea typeface="휴먼편지체" pitchFamily="18" charset="-127"/>
              </a:rPr>
              <a:t> 해변</a:t>
            </a:r>
            <a:endParaRPr lang="ko-KR" altLang="en-US" sz="24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58924" y="1142984"/>
            <a:ext cx="5541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교통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택시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히타키즈항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→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미우다해변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850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円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(10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분 內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58924" y="1798068"/>
            <a:ext cx="5230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특징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길이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240m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의 흰 모래 해안</a:t>
            </a:r>
            <a:endParaRPr lang="en-US" altLang="ko-KR" sz="20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일본의 해변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100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선에 뽑힌 아름다운 해수욕장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57224" y="3857628"/>
            <a:ext cx="252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 smtClean="0">
                <a:latin typeface="휴먼편지체" pitchFamily="18" charset="-127"/>
                <a:ea typeface="휴먼편지체" pitchFamily="18" charset="-127"/>
              </a:rPr>
              <a:t>니시도마리</a:t>
            </a:r>
            <a:r>
              <a:rPr lang="ko-KR" altLang="en-US" sz="2400" b="1" dirty="0" smtClean="0">
                <a:latin typeface="휴먼편지체" pitchFamily="18" charset="-127"/>
                <a:ea typeface="휴먼편지체" pitchFamily="18" charset="-127"/>
              </a:rPr>
              <a:t> 해수욕장</a:t>
            </a:r>
            <a:endParaRPr lang="ko-KR" altLang="en-US" sz="24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58924" y="4500570"/>
            <a:ext cx="4402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교통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카미소호텔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뒷뜰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산책로 통해 도보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5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분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58924" y="5143512"/>
            <a:ext cx="4007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특징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카미소호텔이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만든 인공 해수욕장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0" name="Picture 6" descr="http://hotel.hikaritour.com/upload/image/JP06450/H2011112317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571876"/>
            <a:ext cx="2214538" cy="2995607"/>
          </a:xfrm>
          <a:prstGeom prst="rect">
            <a:avLst/>
          </a:prstGeom>
          <a:noFill/>
        </p:spPr>
      </p:pic>
      <p:sp>
        <p:nvSpPr>
          <p:cNvPr id="11" name="모서리가 둥근 직사각형 10"/>
          <p:cNvSpPr/>
          <p:nvPr/>
        </p:nvSpPr>
        <p:spPr>
          <a:xfrm>
            <a:off x="7286644" y="5929330"/>
            <a:ext cx="714380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753372" y="4500570"/>
            <a:ext cx="857256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V="1">
            <a:off x="1404790" y="1000108"/>
            <a:ext cx="6840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rot="5400000">
            <a:off x="7268061" y="1964521"/>
            <a:ext cx="192882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404790" y="2928934"/>
            <a:ext cx="6840000" cy="192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476228" y="5000636"/>
            <a:ext cx="716773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1357290" y="9477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28662" y="428604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휴먼편지체" pitchFamily="18" charset="-127"/>
                <a:ea typeface="휴먼편지체" pitchFamily="18" charset="-127"/>
              </a:rPr>
              <a:t>1</a:t>
            </a:r>
            <a:r>
              <a:rPr lang="en-US" altLang="ko-KR" sz="2400" b="1" baseline="30000" dirty="0" smtClean="0">
                <a:latin typeface="휴먼편지체" pitchFamily="18" charset="-127"/>
                <a:ea typeface="휴먼편지체" pitchFamily="18" charset="-127"/>
              </a:rPr>
              <a:t>st</a:t>
            </a:r>
            <a:r>
              <a:rPr lang="en-US" altLang="ko-KR" sz="2400" b="1" dirty="0" smtClean="0">
                <a:latin typeface="휴먼편지체" pitchFamily="18" charset="-127"/>
                <a:ea typeface="휴먼편지체" pitchFamily="18" charset="-127"/>
              </a:rPr>
              <a:t> Day</a:t>
            </a:r>
            <a:endParaRPr lang="ko-KR" altLang="en-US" sz="24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435769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휴먼편지체" pitchFamily="18" charset="-127"/>
                <a:ea typeface="휴먼편지체" pitchFamily="18" charset="-127"/>
              </a:rPr>
              <a:t>2</a:t>
            </a:r>
            <a:r>
              <a:rPr lang="en-US" altLang="ko-KR" sz="2400" b="1" baseline="30000" dirty="0" smtClean="0">
                <a:latin typeface="휴먼편지체" pitchFamily="18" charset="-127"/>
                <a:ea typeface="휴먼편지체" pitchFamily="18" charset="-127"/>
              </a:rPr>
              <a:t>nd</a:t>
            </a:r>
            <a:r>
              <a:rPr lang="en-US" altLang="ko-KR" sz="2400" b="1" dirty="0" smtClean="0">
                <a:latin typeface="휴먼편지체" pitchFamily="18" charset="-127"/>
                <a:ea typeface="휴먼편지체" pitchFamily="18" charset="-127"/>
              </a:rPr>
              <a:t> Day</a:t>
            </a:r>
            <a:endParaRPr lang="ko-KR" altLang="en-US" sz="24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3692" y="1195372"/>
            <a:ext cx="689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8:00</a:t>
            </a:r>
          </a:p>
          <a:p>
            <a:pPr algn="ctr"/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출국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부산항</a:t>
            </a:r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1736" y="1195372"/>
            <a:ext cx="910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10:00</a:t>
            </a:r>
          </a:p>
          <a:p>
            <a:pPr algn="ctr"/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일본 도착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이즈하라</a:t>
            </a:r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62789" y="1195372"/>
            <a:ext cx="1237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11:30</a:t>
            </a: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스시야다이케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pPr algn="ctr"/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4310" y="1195372"/>
            <a:ext cx="10550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13:00</a:t>
            </a: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티아라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100</a:t>
            </a:r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円샵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레드케비지</a:t>
            </a:r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10940" y="1169879"/>
            <a:ext cx="732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15:00</a:t>
            </a: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서산사</a:t>
            </a:r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2952319" y="9477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4356562" y="9477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5758549" y="9477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7215206" y="93674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2601171" y="287766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228882" y="3125318"/>
            <a:ext cx="872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20:50</a:t>
            </a:r>
          </a:p>
          <a:p>
            <a:pPr algn="ctr"/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버스도착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히타카츠</a:t>
            </a:r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3756738" y="287766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302589" y="3125318"/>
            <a:ext cx="997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18:25</a:t>
            </a:r>
          </a:p>
          <a:p>
            <a:pPr algn="ctr"/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버스탑승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티아라</a:t>
            </a:r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 앞</a:t>
            </a:r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3294" y="518805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8:00</a:t>
            </a:r>
          </a:p>
          <a:p>
            <a:pPr algn="ctr"/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기상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380683" y="49404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643042" y="5188055"/>
            <a:ext cx="1415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9:00</a:t>
            </a: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미우다</a:t>
            </a:r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 해수욕장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2279059" y="49404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143372" y="5188055"/>
            <a:ext cx="128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10:30</a:t>
            </a:r>
          </a:p>
          <a:p>
            <a:pPr algn="ctr"/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야에 식당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야하마치제과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707951" y="49404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7386264" y="5188055"/>
            <a:ext cx="829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12:30</a:t>
            </a:r>
          </a:p>
          <a:p>
            <a:pPr algn="ctr"/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일본출발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7729209" y="49404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8215338" y="5188055"/>
            <a:ext cx="829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13:50</a:t>
            </a:r>
          </a:p>
          <a:p>
            <a:pPr algn="ctr"/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부산도착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8561578" y="49404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1372389" y="287766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928662" y="3125318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미정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숙소도착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카미소호텔</a:t>
            </a:r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00562" y="3128734"/>
            <a:ext cx="8723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17:30</a:t>
            </a: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다이슈안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모스버거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센료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중 </a:t>
            </a:r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택</a:t>
            </a:r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</a:t>
            </a:r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4848369" y="289559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7197276" y="308974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15:30</a:t>
            </a: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덕혜옹주</a:t>
            </a:r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 기념비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가네이시</a:t>
            </a:r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 성터</a:t>
            </a:r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7858732" y="28566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6313407" y="3089740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16:00</a:t>
            </a: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반쇼인</a:t>
            </a:r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6590778" y="28566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500826" y="5188055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11:30</a:t>
            </a:r>
          </a:p>
          <a:p>
            <a:pPr algn="ctr"/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항구 도착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6881888" y="49404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2928926" y="5188055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10:00</a:t>
            </a: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카미소호텔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pPr algn="ctr"/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송영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3362312" y="49404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그림 55" descr="이름 없음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96025" y="1494601"/>
            <a:ext cx="214314" cy="215106"/>
          </a:xfrm>
          <a:prstGeom prst="rect">
            <a:avLst/>
          </a:prstGeom>
        </p:spPr>
      </p:pic>
      <p:pic>
        <p:nvPicPr>
          <p:cNvPr id="57" name="그림 56" descr="이름 없음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6512" y="1928802"/>
            <a:ext cx="214314" cy="215106"/>
          </a:xfrm>
          <a:prstGeom prst="rect">
            <a:avLst/>
          </a:prstGeom>
        </p:spPr>
      </p:pic>
      <p:pic>
        <p:nvPicPr>
          <p:cNvPr id="58" name="그림 57" descr="이름 없음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86380" y="3429000"/>
            <a:ext cx="214314" cy="215106"/>
          </a:xfrm>
          <a:prstGeom prst="rect">
            <a:avLst/>
          </a:prstGeom>
        </p:spPr>
      </p:pic>
      <p:pic>
        <p:nvPicPr>
          <p:cNvPr id="59" name="그림 58" descr="이름 없음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86380" y="3671889"/>
            <a:ext cx="214314" cy="215106"/>
          </a:xfrm>
          <a:prstGeom prst="rect">
            <a:avLst/>
          </a:prstGeom>
        </p:spPr>
      </p:pic>
      <p:pic>
        <p:nvPicPr>
          <p:cNvPr id="60" name="그림 59" descr="이름 없음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86380" y="3929066"/>
            <a:ext cx="214314" cy="215106"/>
          </a:xfrm>
          <a:prstGeom prst="rect">
            <a:avLst/>
          </a:prstGeom>
        </p:spPr>
      </p:pic>
      <p:pic>
        <p:nvPicPr>
          <p:cNvPr id="61" name="그림 60" descr="이름 없음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10178" y="5475302"/>
            <a:ext cx="214314" cy="215106"/>
          </a:xfrm>
          <a:prstGeom prst="rect">
            <a:avLst/>
          </a:prstGeom>
        </p:spPr>
      </p:pic>
      <p:pic>
        <p:nvPicPr>
          <p:cNvPr id="62" name="그림 61" descr="이름 없음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87198" y="5475302"/>
            <a:ext cx="214314" cy="21510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500694" y="5188055"/>
            <a:ext cx="82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11:00</a:t>
            </a:r>
          </a:p>
          <a:p>
            <a:pPr algn="ctr"/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벨류마트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64" name="타원 63"/>
          <p:cNvSpPr/>
          <p:nvPr/>
        </p:nvSpPr>
        <p:spPr>
          <a:xfrm>
            <a:off x="5841826" y="49404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0">
                <a:srgbClr val="FFFFF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5" name="그림 64" descr="이름 없음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05941" y="5475302"/>
            <a:ext cx="214314" cy="2151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anaromf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31" name="Picture 7" descr="C:\Users\hanaromf\Desktop\이미지\포스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785794"/>
            <a:ext cx="914400" cy="12827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08091" y="2558141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492303"/>
                </a:solidFill>
                <a:latin typeface="안상수2006중간" pitchFamily="18" charset="-127"/>
                <a:ea typeface="안상수2006중간" pitchFamily="18" charset="-127"/>
              </a:rPr>
              <a:t>감사 합니다</a:t>
            </a:r>
            <a:r>
              <a:rPr lang="en-US" altLang="ko-KR" sz="4000" b="1" dirty="0" smtClean="0">
                <a:solidFill>
                  <a:srgbClr val="492303"/>
                </a:solidFill>
                <a:latin typeface="안상수2006중간" pitchFamily="18" charset="-127"/>
                <a:ea typeface="안상수2006중간" pitchFamily="18" charset="-127"/>
              </a:rPr>
              <a:t>.</a:t>
            </a:r>
          </a:p>
          <a:p>
            <a:pPr algn="ctr"/>
            <a:r>
              <a:rPr lang="en-US" altLang="ko-KR" sz="4000" b="1" dirty="0" smtClean="0">
                <a:solidFill>
                  <a:srgbClr val="492303"/>
                </a:solidFill>
                <a:latin typeface="안상수2006중간" pitchFamily="18" charset="-127"/>
                <a:ea typeface="안상수2006중간" pitchFamily="18" charset="-127"/>
              </a:rPr>
              <a:t>Thanks</a:t>
            </a:r>
            <a:endParaRPr lang="ko-KR" altLang="en-US" sz="4000" b="1" dirty="0">
              <a:solidFill>
                <a:srgbClr val="492303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pic>
        <p:nvPicPr>
          <p:cNvPr id="2" name="Picture 4" descr="C:\Users\hanaromf\Desktop\무제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2427" y="4614901"/>
            <a:ext cx="2051177" cy="1357322"/>
          </a:xfrm>
          <a:prstGeom prst="rect">
            <a:avLst/>
          </a:prstGeom>
          <a:noFill/>
        </p:spPr>
      </p:pic>
      <p:pic>
        <p:nvPicPr>
          <p:cNvPr id="8196" name="Picture 4" descr="C:\Users\Rome\Desktop\Untitled-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324" y="1187444"/>
            <a:ext cx="3247400" cy="45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naromf\Desktop\penci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55838">
            <a:off x="3508160" y="2578048"/>
            <a:ext cx="663606" cy="44497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682446">
            <a:off x="6842874" y="4801810"/>
            <a:ext cx="5790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Bradley Hand ITC" pitchFamily="66" charset="0"/>
              </a:rPr>
              <a:t>XENON</a:t>
            </a:r>
            <a:endParaRPr lang="ko-KR" altLang="en-US" sz="900" dirty="0">
              <a:latin typeface="Bradley Hand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82446">
            <a:off x="6936740" y="4998680"/>
            <a:ext cx="8595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Bradley Hand ITC" pitchFamily="66" charset="0"/>
              </a:rPr>
              <a:t>Japan</a:t>
            </a:r>
            <a:r>
              <a:rPr lang="en-US" sz="900" dirty="0" smtClean="0">
                <a:latin typeface="Bradley Hand ITC" pitchFamily="66" charset="0"/>
              </a:rPr>
              <a:t> </a:t>
            </a:r>
            <a:r>
              <a:rPr lang="en-US" sz="900" dirty="0" err="1" smtClean="0">
                <a:latin typeface="Bradley Hand ITC" pitchFamily="66" charset="0"/>
              </a:rPr>
              <a:t>Tusima</a:t>
            </a:r>
            <a:endParaRPr lang="ko-KR" altLang="en-US" sz="900" dirty="0"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682446">
            <a:off x="6788037" y="5272611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Bradley Hand ITC" pitchFamily="66" charset="0"/>
              </a:rPr>
              <a:t>HOTEL KAMISO</a:t>
            </a:r>
            <a:endParaRPr lang="ko-KR" altLang="en-US" sz="9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31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57224" y="476888"/>
            <a:ext cx="3477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 err="1" smtClean="0">
                <a:latin typeface="휴먼편지체" pitchFamily="18" charset="-127"/>
                <a:ea typeface="휴먼편지체" pitchFamily="18" charset="-127"/>
              </a:rPr>
              <a:t>시마토쿠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(</a:t>
            </a:r>
            <a:r>
              <a:rPr lang="ja-JP" altLang="en-US" sz="2800" b="1" dirty="0" smtClean="0"/>
              <a:t>しまとく通貨</a:t>
            </a:r>
            <a:r>
              <a:rPr lang="en-US" altLang="ja-JP" sz="2800" b="1" dirty="0" smtClean="0"/>
              <a:t>)</a:t>
            </a:r>
            <a:endParaRPr lang="ko-KR" altLang="en-US" sz="28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71402" y="1142984"/>
            <a:ext cx="6163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1,000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엔짜리 낱장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6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장이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1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트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(1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세트당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6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장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6,000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엔으로 구성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71402" y="1785926"/>
            <a:ext cx="7042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위치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히타카츠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항터미널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1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층 관광안내센터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이즈하라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항터미널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1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층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71402" y="2428868"/>
            <a:ext cx="3502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이즈하라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티아라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쇼핑센터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71402" y="3143248"/>
            <a:ext cx="7629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사용처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시마토크마크가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부착되어 있는 모든 업소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식당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쇼핑업소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관광지 등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)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 </a:t>
            </a:r>
            <a:endParaRPr lang="en-US" altLang="ko-KR" sz="20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  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택시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71402" y="3786190"/>
            <a:ext cx="51026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사용법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1000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円 단위로 사용 가능하며 </a:t>
            </a:r>
            <a:endParaRPr lang="en-US" altLang="ko-KR" sz="20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  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그 이하 사용시 거스름돈을 주지 않음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   1000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円 이상 사용할 때 잔액 현금 계산</a:t>
            </a:r>
            <a:endParaRPr lang="en-US" altLang="ko-KR" sz="20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000" dirty="0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         </a:t>
            </a:r>
            <a:r>
              <a:rPr lang="ko-KR" altLang="en-US" sz="2000" dirty="0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절취선 자를 경우 인정 안되므로 주의</a:t>
            </a:r>
            <a:r>
              <a:rPr lang="en-US" altLang="ko-KR" sz="2000" dirty="0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!</a:t>
            </a:r>
            <a:endParaRPr lang="ko-KR" altLang="en-US" sz="2000" dirty="0">
              <a:solidFill>
                <a:srgbClr val="FF0000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0" name="그림 9" descr="이름 없음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00760" y="3643313"/>
            <a:ext cx="2786082" cy="27963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857224" y="642918"/>
          <a:ext cx="3822700" cy="295275"/>
        </p:xfrm>
        <a:graphic>
          <a:graphicData uri="http://schemas.openxmlformats.org/drawingml/2006/table">
            <a:tbl>
              <a:tblPr/>
              <a:tblGrid>
                <a:gridCol w="3822700"/>
              </a:tblGrid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1" i="0" u="none" strike="noStrike" dirty="0">
                          <a:latin typeface="맑은 고딕"/>
                        </a:rPr>
                        <a:t>◆ </a:t>
                      </a:r>
                      <a:r>
                        <a:rPr lang="ko-KR" altLang="en-US" sz="1600" b="1" i="0" u="none" strike="noStrike" dirty="0" err="1">
                          <a:latin typeface="맑은 고딕"/>
                        </a:rPr>
                        <a:t>이즈하라</a:t>
                      </a:r>
                      <a:r>
                        <a:rPr lang="ko-KR" altLang="en-US" sz="1600" b="1" i="0" u="none" strike="noStrike" dirty="0">
                          <a:latin typeface="맑은 고딕"/>
                        </a:rPr>
                        <a:t> → </a:t>
                      </a:r>
                      <a:r>
                        <a:rPr lang="ko-KR" altLang="en-US" sz="1600" b="1" i="0" u="none" strike="noStrike" dirty="0" err="1">
                          <a:latin typeface="맑은 고딕"/>
                        </a:rPr>
                        <a:t>히타카쓰</a:t>
                      </a:r>
                      <a:r>
                        <a:rPr lang="ko-KR" altLang="en-US" sz="1600" b="1" i="0" u="none" strike="noStrike" dirty="0">
                          <a:latin typeface="맑은 고딕"/>
                        </a:rPr>
                        <a:t> 버스 시간표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8215370" cy="256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57224" y="3929066"/>
          <a:ext cx="8072493" cy="2439410"/>
        </p:xfrm>
        <a:graphic>
          <a:graphicData uri="http://schemas.openxmlformats.org/drawingml/2006/table">
            <a:tbl>
              <a:tblPr/>
              <a:tblGrid>
                <a:gridCol w="388235"/>
                <a:gridCol w="776467"/>
                <a:gridCol w="823610"/>
                <a:gridCol w="956719"/>
                <a:gridCol w="787561"/>
                <a:gridCol w="798653"/>
                <a:gridCol w="732098"/>
                <a:gridCol w="765376"/>
                <a:gridCol w="721006"/>
                <a:gridCol w="723779"/>
                <a:gridCol w="598989"/>
              </a:tblGrid>
              <a:tr h="4178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latin typeface="맑은 고딕"/>
                        </a:rPr>
                        <a:t>이즈하라</a:t>
                      </a:r>
                      <a:r>
                        <a:rPr lang="ko-KR" altLang="en-US" sz="1000" b="1" i="0" u="none" strike="noStrike" dirty="0">
                          <a:latin typeface="맑은 고딕"/>
                        </a:rPr>
                        <a:t> </a:t>
                      </a:r>
                      <a:br>
                        <a:rPr lang="ko-KR" altLang="en-US" sz="1000" b="1" i="0" u="none" strike="noStrike" dirty="0">
                          <a:latin typeface="맑은 고딕"/>
                        </a:rPr>
                      </a:br>
                      <a:r>
                        <a:rPr lang="ko-KR" altLang="en-US" sz="1000" b="1" i="0" u="none" strike="noStrike" dirty="0" err="1">
                          <a:latin typeface="맑은 고딕"/>
                        </a:rPr>
                        <a:t>厳原</a:t>
                      </a:r>
                      <a:endParaRPr lang="ko-KR" altLang="en-US" sz="1000" b="1" i="0" u="none" strike="noStrike" dirty="0"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latin typeface="맑은 고딕"/>
                        </a:rPr>
                        <a:t>다카하마바시</a:t>
                      </a:r>
                      <a:r>
                        <a:rPr lang="ko-KR" altLang="en-US" sz="1000" b="1" i="0" u="none" strike="noStrike" dirty="0">
                          <a:latin typeface="맑은 고딕"/>
                        </a:rPr>
                        <a:t/>
                      </a:r>
                      <a:br>
                        <a:rPr lang="ko-KR" altLang="en-US" sz="1000" b="1" i="0" u="none" strike="noStrike" dirty="0">
                          <a:latin typeface="맑은 고딕"/>
                        </a:rPr>
                      </a:br>
                      <a:r>
                        <a:rPr lang="ko-KR" altLang="en-US" sz="1000" b="1" i="0" u="none" strike="noStrike" dirty="0" err="1">
                          <a:latin typeface="맑은 고딕"/>
                        </a:rPr>
                        <a:t>高浜橋</a:t>
                      </a:r>
                      <a:endParaRPr lang="ko-KR" altLang="en-US" sz="1000" b="1" i="0" u="none" strike="noStrike" dirty="0"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latin typeface="맑은 고딕"/>
                        </a:rPr>
                        <a:t>다루가하마입구</a:t>
                      </a:r>
                      <a:r>
                        <a:rPr lang="ko-KR" altLang="en-US" sz="1000" b="1" i="0" u="none" strike="noStrike" dirty="0">
                          <a:latin typeface="맑은 고딕"/>
                        </a:rPr>
                        <a:t/>
                      </a:r>
                      <a:br>
                        <a:rPr lang="ko-KR" altLang="en-US" sz="1000" b="1" i="0" u="none" strike="noStrike" dirty="0">
                          <a:latin typeface="맑은 고딕"/>
                        </a:rPr>
                      </a:br>
                      <a:r>
                        <a:rPr lang="ko-KR" altLang="en-US" sz="1000" b="1" i="0" u="none" strike="noStrike" dirty="0">
                          <a:latin typeface="맑은 고딕"/>
                        </a:rPr>
                        <a:t>樽ヶ</a:t>
                      </a:r>
                      <a:r>
                        <a:rPr lang="ko-KR" altLang="en-US" sz="1000" b="1" i="0" u="none" strike="noStrike" dirty="0" err="1">
                          <a:latin typeface="맑은 고딕"/>
                        </a:rPr>
                        <a:t>浜入口</a:t>
                      </a:r>
                      <a:endParaRPr lang="ko-KR" altLang="en-US" sz="1000" b="1" i="0" u="none" strike="noStrike" dirty="0"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latin typeface="맑은 고딕"/>
                        </a:rPr>
                        <a:t>공항</a:t>
                      </a:r>
                      <a:br>
                        <a:rPr lang="ja-JP" altLang="en-US" sz="1000" b="1" i="0" u="none" strike="noStrike">
                          <a:latin typeface="맑은 고딕"/>
                        </a:rPr>
                      </a:br>
                      <a:r>
                        <a:rPr lang="ja-JP" altLang="en-US" sz="1000" b="1" i="0" u="none" strike="noStrike">
                          <a:latin typeface="맑은 고딕"/>
                        </a:rPr>
                        <a:t>やまねこ空港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latin typeface="맑은 고딕"/>
                        </a:rPr>
                        <a:t>오후나코시</a:t>
                      </a:r>
                      <a:br>
                        <a:rPr lang="ko-KR" altLang="en-US" sz="1000" b="1" i="0" u="none" strike="noStrike">
                          <a:latin typeface="맑은 고딕"/>
                        </a:rPr>
                      </a:br>
                      <a:r>
                        <a:rPr lang="ko-KR" altLang="en-US" sz="1000" b="1" i="0" u="none" strike="noStrike">
                          <a:latin typeface="맑은 고딕"/>
                        </a:rPr>
                        <a:t>大船越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latin typeface="맑은 고딕"/>
                        </a:rPr>
                        <a:t>만제키바시</a:t>
                      </a:r>
                      <a:br>
                        <a:rPr lang="ko-KR" altLang="en-US" sz="1000" b="1" i="0" u="none" strike="noStrike">
                          <a:latin typeface="맑은 고딕"/>
                        </a:rPr>
                      </a:br>
                      <a:r>
                        <a:rPr lang="ko-KR" altLang="en-US" sz="1000" b="1" i="0" u="none" strike="noStrike">
                          <a:latin typeface="맑은 고딕"/>
                        </a:rPr>
                        <a:t>万関橋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latin typeface="맑은 고딕"/>
                        </a:rPr>
                        <a:t>니이</a:t>
                      </a:r>
                      <a:br>
                        <a:rPr lang="ko-KR" altLang="en-US" sz="1000" b="1" i="0" u="none" strike="noStrike">
                          <a:latin typeface="맑은 고딕"/>
                        </a:rPr>
                      </a:br>
                      <a:r>
                        <a:rPr lang="ko-KR" altLang="en-US" sz="1000" b="1" i="0" u="none" strike="noStrike">
                          <a:latin typeface="맑은 고딕"/>
                        </a:rPr>
                        <a:t>仁位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latin typeface="맑은 고딕"/>
                        </a:rPr>
                        <a:t>미네</a:t>
                      </a:r>
                      <a:br>
                        <a:rPr lang="ko-KR" altLang="en-US" sz="1000" b="1" i="0" u="none" strike="noStrike">
                          <a:latin typeface="맑은 고딕"/>
                        </a:rPr>
                      </a:br>
                      <a:r>
                        <a:rPr lang="ko-KR" altLang="en-US" sz="1000" b="1" i="0" u="none" strike="noStrike">
                          <a:latin typeface="맑은 고딕"/>
                        </a:rPr>
                        <a:t>三根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latin typeface="맑은 고딕"/>
                        </a:rPr>
                        <a:t>사스나</a:t>
                      </a:r>
                      <a:br>
                        <a:rPr lang="ko-KR" altLang="en-US" sz="1000" b="1" i="0" u="none" strike="noStrike">
                          <a:latin typeface="맑은 고딕"/>
                        </a:rPr>
                      </a:br>
                      <a:r>
                        <a:rPr lang="ko-KR" altLang="en-US" sz="1000" b="1" i="0" u="none" strike="noStrike">
                          <a:latin typeface="맑은 고딕"/>
                        </a:rPr>
                        <a:t>佐須奈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latin typeface="맑은 고딕"/>
                        </a:rPr>
                        <a:t>히타카쓰</a:t>
                      </a:r>
                      <a:br>
                        <a:rPr lang="ko-KR" altLang="en-US" sz="1000" b="1" i="0" u="none" strike="noStrike">
                          <a:latin typeface="맑은 고딕"/>
                        </a:rPr>
                      </a:br>
                      <a:r>
                        <a:rPr lang="ko-KR" altLang="en-US" sz="1000" b="1" i="0" u="none" strike="noStrike">
                          <a:latin typeface="맑은 고딕"/>
                        </a:rPr>
                        <a:t>比田勝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8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7:05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7:19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7:23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7:27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7:33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7:39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8:06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8:24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9:10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9:24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11:10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11:24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11:28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11:32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11:41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11:47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12:14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12:32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13:18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13:32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13:45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13:59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14:03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14:07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14:16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14:22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14:49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15:07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15:53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16:07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18:25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18:39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latin typeface="맑은 고딕"/>
                        </a:rPr>
                        <a:t>18:43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18:47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18:56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19:02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19:29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19:47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20:33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latin typeface="맑은 고딕"/>
                        </a:rPr>
                        <a:t>20:47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○베스트전기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○구코인호텔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○</a:t>
                      </a:r>
                      <a:r>
                        <a:rPr lang="ko-KR" altLang="en-US" sz="700" b="0" i="0" u="none" strike="noStrike" dirty="0" err="1">
                          <a:latin typeface="맑은 고딕"/>
                        </a:rPr>
                        <a:t>쓰리노이에</a:t>
                      </a:r>
                      <a:r>
                        <a:rPr lang="ko-KR" altLang="en-US" sz="700" b="0" i="0" u="none" strike="noStrike" dirty="0">
                          <a:latin typeface="맑은 고딕"/>
                        </a:rPr>
                        <a:t> 민숙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○와타즈미신사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○미네역사자료관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○한국전망대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○</a:t>
                      </a:r>
                      <a:r>
                        <a:rPr lang="ko-KR" altLang="en-US" sz="700" b="0" i="0" u="none" strike="noStrike" dirty="0" err="1">
                          <a:latin typeface="맑은 고딕"/>
                        </a:rPr>
                        <a:t>다이렉스</a:t>
                      </a:r>
                      <a:endParaRPr lang="ko-KR" altLang="en-US" sz="700" b="0" i="0" u="none" strike="noStrike" dirty="0"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○</a:t>
                      </a:r>
                      <a:r>
                        <a:rPr lang="ko-KR" altLang="en-US" sz="700" b="0" i="0" u="none" strike="noStrike" dirty="0" err="1">
                          <a:latin typeface="맑은 고딕"/>
                        </a:rPr>
                        <a:t>쇼핑파루</a:t>
                      </a:r>
                      <a:endParaRPr lang="ko-KR" altLang="en-US" sz="700" b="0" i="0" u="none" strike="noStrike" dirty="0"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○신화의 </a:t>
                      </a:r>
                      <a:r>
                        <a:rPr lang="ko-KR" altLang="en-US" sz="700" b="0" i="0" u="none" strike="noStrike" dirty="0" smtClean="0">
                          <a:latin typeface="맑은 고딕"/>
                        </a:rPr>
                        <a:t>마을</a:t>
                      </a:r>
                      <a:endParaRPr lang="en-US" altLang="ko-KR" sz="700" b="0" i="0" u="none" strike="noStrike" dirty="0" smtClean="0">
                        <a:latin typeface="맑은 고딕"/>
                      </a:endParaRPr>
                    </a:p>
                    <a:p>
                      <a:pPr algn="l" fontAlgn="ctr"/>
                      <a:r>
                        <a:rPr lang="en-US" altLang="ko-KR" sz="700" b="0" i="0" u="none" strike="noStrike" dirty="0" smtClean="0">
                          <a:latin typeface="맑은 고딕"/>
                        </a:rPr>
                        <a:t>  </a:t>
                      </a:r>
                      <a:r>
                        <a:rPr lang="ko-KR" altLang="en-US" sz="700" b="0" i="0" u="none" strike="noStrike" dirty="0" smtClean="0">
                          <a:latin typeface="맑은 고딕"/>
                        </a:rPr>
                        <a:t> </a:t>
                      </a:r>
                      <a:r>
                        <a:rPr lang="ko-KR" altLang="en-US" sz="700" b="0" i="0" u="none" strike="noStrike" dirty="0">
                          <a:latin typeface="맑은 고딕"/>
                        </a:rPr>
                        <a:t>캠프장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○호타루노유 온천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○미우다해수욕장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8032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○약국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○</a:t>
                      </a:r>
                      <a:r>
                        <a:rPr lang="ko-KR" altLang="en-US" sz="700" b="0" i="0" u="none" strike="noStrike" dirty="0" err="1">
                          <a:latin typeface="맑은 고딕"/>
                        </a:rPr>
                        <a:t>유타리온천</a:t>
                      </a:r>
                      <a:endParaRPr lang="ko-KR" altLang="en-US" sz="700" b="0" i="0" u="none" strike="noStrike" dirty="0"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○</a:t>
                      </a:r>
                      <a:r>
                        <a:rPr lang="ko-KR" altLang="en-US" sz="700" b="0" i="0" u="none" strike="noStrike" dirty="0" err="1" smtClean="0">
                          <a:latin typeface="맑은 고딕"/>
                        </a:rPr>
                        <a:t>에보시다케</a:t>
                      </a:r>
                      <a:endParaRPr lang="en-US" altLang="ko-KR" sz="700" b="0" i="0" u="none" strike="noStrike" dirty="0" smtClean="0">
                        <a:latin typeface="맑은 고딕"/>
                      </a:endParaRPr>
                    </a:p>
                    <a:p>
                      <a:pPr algn="l" fontAlgn="ctr"/>
                      <a:r>
                        <a:rPr lang="en-US" altLang="ko-KR" sz="700" b="0" i="0" u="none" strike="noStrike" dirty="0" smtClean="0">
                          <a:latin typeface="맑은 고딕"/>
                        </a:rPr>
                        <a:t>   </a:t>
                      </a:r>
                      <a:r>
                        <a:rPr lang="ko-KR" altLang="en-US" sz="700" b="0" i="0" u="none" strike="noStrike" dirty="0" smtClean="0">
                          <a:latin typeface="맑은 고딕"/>
                        </a:rPr>
                        <a:t>전망대</a:t>
                      </a:r>
                      <a:endParaRPr lang="ko-KR" altLang="en-US" sz="700" b="0" i="0" u="none" strike="noStrike" dirty="0"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○</a:t>
                      </a:r>
                      <a:r>
                        <a:rPr lang="ko-KR" altLang="en-US" sz="700" b="0" i="0" u="none" strike="noStrike" dirty="0" err="1">
                          <a:latin typeface="맑은 고딕"/>
                        </a:rPr>
                        <a:t>나기사노유</a:t>
                      </a:r>
                      <a:r>
                        <a:rPr lang="ko-KR" altLang="en-US" sz="700" b="0" i="0" u="none" strike="noStrike" dirty="0">
                          <a:latin typeface="맑은 고딕"/>
                        </a:rPr>
                        <a:t> 온천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○밸류마트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○약국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57224" y="476888"/>
            <a:ext cx="2606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 smtClean="0">
                <a:latin typeface="휴먼편지체" pitchFamily="18" charset="-127"/>
                <a:ea typeface="휴먼편지체" pitchFamily="18" charset="-127"/>
              </a:rPr>
              <a:t>버스 </a:t>
            </a:r>
            <a:r>
              <a:rPr lang="en-US" altLang="ko-KR" sz="2800" b="1" dirty="0" smtClean="0">
                <a:latin typeface="휴먼편지체" pitchFamily="18" charset="-127"/>
                <a:ea typeface="휴먼편지체" pitchFamily="18" charset="-127"/>
              </a:rPr>
              <a:t>1</a:t>
            </a:r>
            <a:r>
              <a:rPr lang="ko-KR" altLang="en-US" sz="2800" b="1" dirty="0" smtClean="0">
                <a:latin typeface="휴먼편지체" pitchFamily="18" charset="-127"/>
                <a:ea typeface="휴먼편지체" pitchFamily="18" charset="-127"/>
              </a:rPr>
              <a:t>일 프리패스</a:t>
            </a:r>
            <a:endParaRPr lang="ko-KR" altLang="en-US" sz="28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71402" y="1770395"/>
            <a:ext cx="5612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금액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성인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1,000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円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/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청소년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500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円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현금 구입 가격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71402" y="2413337"/>
            <a:ext cx="61334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특징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1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일 무제한으로 사용 가능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이즈하라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→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하타카츠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이동시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편도요금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3,300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円이지만</a:t>
            </a:r>
            <a:endParaRPr lang="en-US" altLang="ko-KR" sz="20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     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프리패스 이용 시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1,000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円으로 이용 가능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71402" y="1142984"/>
            <a:ext cx="6130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구입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이즈하라버스센터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히타카쓰버스센터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버스내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운전기사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맛집</a:t>
            </a:r>
            <a:r>
              <a:rPr lang="ko-K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 정보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5572132" y="2285997"/>
            <a:ext cx="2643182" cy="642937"/>
          </a:xfr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ko-KR" altLang="en-US" sz="4000" dirty="0" err="1" smtClean="0">
                <a:latin typeface="휴먼편지체" pitchFamily="18" charset="-127"/>
                <a:ea typeface="휴먼편지체" pitchFamily="18" charset="-127"/>
              </a:rPr>
              <a:t>이즈하라</a:t>
            </a:r>
            <a:endParaRPr lang="ko-KR" altLang="en-US" sz="4000" dirty="0"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57224" y="476888"/>
            <a:ext cx="4886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 err="1" smtClean="0">
                <a:latin typeface="휴먼편지체" pitchFamily="18" charset="-127"/>
                <a:ea typeface="휴먼편지체" pitchFamily="18" charset="-127"/>
              </a:rPr>
              <a:t>스시야</a:t>
            </a:r>
            <a:r>
              <a:rPr lang="ko-KR" altLang="en-US" sz="2800" b="1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800" b="1" dirty="0" err="1" smtClean="0">
                <a:latin typeface="휴먼편지체" pitchFamily="18" charset="-127"/>
                <a:ea typeface="휴먼편지체" pitchFamily="18" charset="-127"/>
              </a:rPr>
              <a:t>다이케</a:t>
            </a:r>
            <a:r>
              <a:rPr lang="ko-KR" altLang="en-US" sz="2800" b="1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ja-JP" altLang="en-US" sz="2800" b="1" dirty="0" smtClean="0">
                <a:latin typeface="휴먼편지체" pitchFamily="18" charset="-127"/>
                <a:ea typeface="휴먼편지체" pitchFamily="18" charset="-127"/>
              </a:rPr>
              <a:t>すしや ダイケー</a:t>
            </a:r>
            <a:endParaRPr lang="ko-KR" altLang="en-US" sz="2800" b="1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2" y="1000108"/>
            <a:ext cx="3714776" cy="2604613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직사각형 3"/>
          <p:cNvSpPr/>
          <p:nvPr/>
        </p:nvSpPr>
        <p:spPr>
          <a:xfrm>
            <a:off x="971402" y="1142984"/>
            <a:ext cx="3966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위치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이즈하라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여객터미널 도보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10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분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71402" y="2428868"/>
            <a:ext cx="3568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메뉴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회전초밥 </a:t>
            </a:r>
            <a:r>
              <a:rPr lang="en-US" altLang="ko-KR" sz="1200" dirty="0" smtClean="0">
                <a:latin typeface="휴먼편지체" pitchFamily="18" charset="-127"/>
                <a:ea typeface="휴먼편지체" pitchFamily="18" charset="-127"/>
              </a:rPr>
              <a:t>105</a:t>
            </a:r>
            <a:r>
              <a:rPr lang="ko-KR" altLang="en-US" sz="1200" dirty="0" smtClean="0">
                <a:latin typeface="휴먼편지체" pitchFamily="18" charset="-127"/>
                <a:ea typeface="휴먼편지체" pitchFamily="18" charset="-127"/>
              </a:rPr>
              <a:t>円</a:t>
            </a:r>
            <a:r>
              <a:rPr lang="en-US" altLang="ko-KR" sz="1200" dirty="0" smtClean="0">
                <a:latin typeface="휴먼편지체" pitchFamily="18" charset="-127"/>
                <a:ea typeface="휴먼편지체" pitchFamily="18" charset="-127"/>
              </a:rPr>
              <a:t>, 157</a:t>
            </a:r>
            <a:r>
              <a:rPr lang="ko-KR" altLang="en-US" sz="1200" dirty="0" smtClean="0">
                <a:latin typeface="휴먼편지체" pitchFamily="18" charset="-127"/>
                <a:ea typeface="휴먼편지체" pitchFamily="18" charset="-127"/>
              </a:rPr>
              <a:t>円</a:t>
            </a:r>
            <a:r>
              <a:rPr lang="en-US" altLang="ko-KR" sz="1200" dirty="0" smtClean="0">
                <a:latin typeface="휴먼편지체" pitchFamily="18" charset="-127"/>
                <a:ea typeface="휴먼편지체" pitchFamily="18" charset="-127"/>
              </a:rPr>
              <a:t>, 210</a:t>
            </a:r>
            <a:r>
              <a:rPr lang="ko-KR" altLang="en-US" sz="1200" dirty="0" smtClean="0">
                <a:latin typeface="휴먼편지체" pitchFamily="18" charset="-127"/>
                <a:ea typeface="휴먼편지체" pitchFamily="18" charset="-127"/>
              </a:rPr>
              <a:t>円</a:t>
            </a:r>
            <a:r>
              <a:rPr lang="en-US" altLang="ko-KR" sz="1200" dirty="0" smtClean="0">
                <a:latin typeface="휴먼편지체" pitchFamily="18" charset="-127"/>
                <a:ea typeface="휴먼편지체" pitchFamily="18" charset="-127"/>
              </a:rPr>
              <a:t>, 315</a:t>
            </a:r>
            <a:r>
              <a:rPr lang="ko-KR" altLang="en-US" sz="1200" dirty="0" smtClean="0">
                <a:latin typeface="휴먼편지체" pitchFamily="18" charset="-127"/>
                <a:ea typeface="휴먼편지체" pitchFamily="18" charset="-127"/>
              </a:rPr>
              <a:t>円</a:t>
            </a:r>
            <a:endParaRPr lang="ko-KR" altLang="en-US" sz="12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71402" y="3071810"/>
            <a:ext cx="3429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추천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장어튀김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붕장어계란말이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71402" y="1785926"/>
            <a:ext cx="2315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영업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11:00 ~ 21:00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57224" y="3791554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 err="1" smtClean="0">
                <a:latin typeface="휴먼편지체" pitchFamily="18" charset="-127"/>
                <a:ea typeface="휴먼편지체" pitchFamily="18" charset="-127"/>
              </a:rPr>
              <a:t>다이슈안</a:t>
            </a:r>
            <a:endParaRPr lang="ko-KR" altLang="en-US" sz="28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02888" y="4457650"/>
            <a:ext cx="2893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위치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이즈하라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티아라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1F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02559" y="5743534"/>
            <a:ext cx="2997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메뉴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우동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메밀국수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카레 등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02559" y="6386476"/>
            <a:ext cx="2042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추천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새우튀김우동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02888" y="5100592"/>
            <a:ext cx="2315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영업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11:00 ~ 20:00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86190"/>
            <a:ext cx="44291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그림 14" descr="이름 없음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14546" y="3714752"/>
            <a:ext cx="512441" cy="514335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5934084" y="4740284"/>
            <a:ext cx="857256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57224" y="538443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 smtClean="0">
                <a:latin typeface="휴먼편지체" pitchFamily="18" charset="-127"/>
                <a:ea typeface="휴먼편지체" pitchFamily="18" charset="-127"/>
              </a:rPr>
              <a:t>모스버거</a:t>
            </a:r>
            <a:endParaRPr lang="ko-KR" altLang="en-US" sz="24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63879" y="1785926"/>
            <a:ext cx="2190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영업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9:00 ~ 22:00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63879" y="1142984"/>
            <a:ext cx="2893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위치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이즈하라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티아라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1F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57232"/>
            <a:ext cx="44291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직사각형 7"/>
          <p:cNvSpPr/>
          <p:nvPr/>
        </p:nvSpPr>
        <p:spPr>
          <a:xfrm>
            <a:off x="963550" y="2428868"/>
            <a:ext cx="15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메뉴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햄버거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63550" y="3071810"/>
            <a:ext cx="2081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추천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개인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취향별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57224" y="3857628"/>
            <a:ext cx="2188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latin typeface="휴먼편지체" pitchFamily="18" charset="-127"/>
                <a:ea typeface="휴먼편지체" pitchFamily="18" charset="-127"/>
              </a:rPr>
              <a:t>KIYO </a:t>
            </a:r>
            <a:r>
              <a:rPr lang="ko-KR" altLang="en-US" sz="2400" b="1" dirty="0" err="1" smtClean="0">
                <a:latin typeface="휴먼편지체" pitchFamily="18" charset="-127"/>
                <a:ea typeface="휴먼편지체" pitchFamily="18" charset="-127"/>
              </a:rPr>
              <a:t>쓰시마버거</a:t>
            </a:r>
            <a:endParaRPr lang="ko-KR" altLang="en-US" sz="2400" b="1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63879" y="5105111"/>
            <a:ext cx="2315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영업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11:30 ~ 19:00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63879" y="4462169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위치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이즈하라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963550" y="5748053"/>
            <a:ext cx="15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메뉴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햄버거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63550" y="6390995"/>
            <a:ext cx="2324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추천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쓰시마명물버거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5143504" y="5500702"/>
            <a:ext cx="604826" cy="62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이름 없음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71670" y="428604"/>
            <a:ext cx="512441" cy="514335"/>
          </a:xfrm>
          <a:prstGeom prst="rect">
            <a:avLst/>
          </a:prstGeom>
        </p:spPr>
      </p:pic>
      <p:pic>
        <p:nvPicPr>
          <p:cNvPr id="20" name="그림 19" descr="이름 없음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00364" y="3714752"/>
            <a:ext cx="512441" cy="514335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5929322" y="1714488"/>
            <a:ext cx="857256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57224" y="538443"/>
            <a:ext cx="65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 smtClean="0">
                <a:latin typeface="휴먼편지체" pitchFamily="18" charset="-127"/>
                <a:ea typeface="휴먼편지체" pitchFamily="18" charset="-127"/>
              </a:rPr>
              <a:t>센료</a:t>
            </a:r>
            <a:endParaRPr lang="ko-KR" altLang="en-US" sz="2400" b="1" dirty="0">
              <a:latin typeface="휴먼편지체" pitchFamily="18" charset="-127"/>
              <a:ea typeface="휴먼편지체" pitchFamily="18" charset="-127"/>
            </a:endParaRPr>
          </a:p>
        </p:txBody>
      </p:sp>
      <p:grpSp>
        <p:nvGrpSpPr>
          <p:cNvPr id="3" name="그룹 8"/>
          <p:cNvGrpSpPr/>
          <p:nvPr/>
        </p:nvGrpSpPr>
        <p:grpSpPr>
          <a:xfrm>
            <a:off x="5143504" y="2500306"/>
            <a:ext cx="3786214" cy="4143380"/>
            <a:chOff x="4071934" y="1428736"/>
            <a:chExt cx="3786214" cy="414338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1934" y="1428736"/>
              <a:ext cx="3786214" cy="414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타원 5"/>
            <p:cNvSpPr/>
            <p:nvPr/>
          </p:nvSpPr>
          <p:spPr>
            <a:xfrm>
              <a:off x="6643702" y="4357694"/>
              <a:ext cx="604826" cy="62390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982973" y="1785926"/>
            <a:ext cx="3874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영업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11:00 ~ 14:00, 17:00 ~ 23:00</a:t>
            </a:r>
            <a:endParaRPr lang="ko-KR" altLang="en-US" sz="2000" dirty="0" smtClean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82973" y="1142984"/>
            <a:ext cx="2308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위치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이즈하라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시내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82644" y="2428868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메뉴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돈까스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우동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덮밥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라멘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82644" y="3071810"/>
            <a:ext cx="1869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추천 </a:t>
            </a:r>
            <a:r>
              <a:rPr lang="en-US" altLang="ko-KR" sz="2000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돈까스정식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1" name="그림 10" descr="이름 없음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0166" y="428604"/>
            <a:ext cx="512441" cy="5143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721</Words>
  <Application>Microsoft Office PowerPoint</Application>
  <PresentationFormat>화면 슬라이드 쇼(4:3)</PresentationFormat>
  <Paragraphs>272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굴림</vt:lpstr>
      <vt:lpstr>Arial</vt:lpstr>
      <vt:lpstr>휴먼모음T</vt:lpstr>
      <vt:lpstr>맑은 고딕</vt:lpstr>
      <vt:lpstr>휴먼편지체</vt:lpstr>
      <vt:lpstr>ＭＳ Ｐゴシック</vt:lpstr>
      <vt:lpstr>안상수2006중간</vt:lpstr>
      <vt:lpstr>Bradley Hand ITC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hanaromf</dc:creator>
  <cp:lastModifiedBy>Cho</cp:lastModifiedBy>
  <cp:revision>132</cp:revision>
  <dcterms:created xsi:type="dcterms:W3CDTF">2013-11-15T00:37:03Z</dcterms:created>
  <dcterms:modified xsi:type="dcterms:W3CDTF">2014-11-20T12:17:09Z</dcterms:modified>
</cp:coreProperties>
</file>